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2" r:id="rId3"/>
    <p:sldId id="258" r:id="rId4"/>
    <p:sldId id="257" r:id="rId5"/>
    <p:sldId id="273" r:id="rId6"/>
    <p:sldId id="285" r:id="rId7"/>
    <p:sldId id="288" r:id="rId8"/>
    <p:sldId id="294" r:id="rId9"/>
    <p:sldId id="290" r:id="rId10"/>
    <p:sldId id="295" r:id="rId11"/>
    <p:sldId id="297" r:id="rId12"/>
    <p:sldId id="301" r:id="rId13"/>
    <p:sldId id="303" r:id="rId14"/>
    <p:sldId id="305" r:id="rId15"/>
    <p:sldId id="308" r:id="rId16"/>
    <p:sldId id="309" r:id="rId17"/>
    <p:sldId id="312" r:id="rId18"/>
    <p:sldId id="276" r:id="rId19"/>
    <p:sldId id="313" r:id="rId20"/>
    <p:sldId id="314" r:id="rId21"/>
    <p:sldId id="315" r:id="rId22"/>
    <p:sldId id="316" r:id="rId23"/>
    <p:sldId id="280" r:id="rId24"/>
  </p:sldIdLst>
  <p:sldSz cx="12192000" cy="6858000"/>
  <p:notesSz cx="6858000" cy="9144000"/>
  <p:embeddedFontLst>
    <p:embeddedFont>
      <p:font typeface="Nunito Sans" charset="0"/>
      <p:regular r:id="rId30"/>
      <p:bold r:id="rId31"/>
      <p:italic r:id="rId32"/>
      <p:boldItalic r:id="rId33"/>
    </p:embeddedFont>
    <p:embeddedFont>
      <p:font typeface="Nunito Sans ExtraBold" charset="0"/>
      <p:bold r:id="rId34"/>
    </p:embeddedFont>
    <p:embeddedFont>
      <p:font typeface="Open Sans ExtraBold" panose="020B0906030804020204" charset="0"/>
      <p:bold r:id="rId35"/>
    </p:embeddedFont>
    <p:embeddedFont>
      <p:font typeface="Open Sans Semibold" panose="020B0706030804020204" charset="0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6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3335973" y="1452709"/>
            <a:ext cx="57372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zh-CN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INTRODUCTION</a:t>
            </a:r>
            <a:endParaRPr lang="en-IN" altLang="zh-CN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260604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34471" y="3348282"/>
            <a:ext cx="7836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charset="0"/>
                <a:ea typeface="Nunito Sans" charset="0"/>
                <a:cs typeface="Nunito Sans" charset="0"/>
              </a:rPr>
              <a:t>ECOMMERCE-WEBSITE</a:t>
            </a:r>
            <a:endParaRPr lang="en-IN" altLang="zh-CN" sz="4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27513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314700" y="747395"/>
            <a:ext cx="5194300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5. BEST SELLING PRODUCTS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0645" y="1691005"/>
            <a:ext cx="9676130" cy="3450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27513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711575" y="747395"/>
            <a:ext cx="5194300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6. ASHIRWAAD UPDATES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0930" y="1418590"/>
            <a:ext cx="10074275" cy="436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868466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4810" y="640080"/>
            <a:ext cx="8343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Jewellery Collections</a:t>
            </a:r>
            <a:endParaRPr lang="en-IN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" y="1600200"/>
            <a:ext cx="3661410" cy="45262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58970" y="1600200"/>
            <a:ext cx="3570605" cy="452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535" y="1600200"/>
            <a:ext cx="3378835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868466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79015" y="640080"/>
            <a:ext cx="8343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Footer Features</a:t>
            </a:r>
            <a:endParaRPr lang="en-IN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625" y="1514475"/>
            <a:ext cx="9431655" cy="381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868466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4175" y="367030"/>
            <a:ext cx="8343900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Responsive Design</a:t>
            </a:r>
            <a:endParaRPr lang="en-IN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文本占位符 14"/>
          <p:cNvSpPr txBox="1"/>
          <p:nvPr/>
        </p:nvSpPr>
        <p:spPr>
          <a:xfrm>
            <a:off x="4011295" y="1253490"/>
            <a:ext cx="3928110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(a). ON WINDOWSPAGE-LAPTOP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885" y="1728470"/>
            <a:ext cx="9714865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868466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文本占位符 14"/>
          <p:cNvSpPr txBox="1"/>
          <p:nvPr/>
        </p:nvSpPr>
        <p:spPr>
          <a:xfrm>
            <a:off x="4011295" y="778510"/>
            <a:ext cx="3928110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(b). MOBILE PAGE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970" y="1417955"/>
            <a:ext cx="3272790" cy="4674870"/>
          </a:xfrm>
          <a:prstGeom prst="rect">
            <a:avLst/>
          </a:prstGeom>
        </p:spPr>
      </p:pic>
      <p:sp>
        <p:nvSpPr>
          <p:cNvPr id="14" name="Diamond 13"/>
          <p:cNvSpPr/>
          <p:nvPr/>
        </p:nvSpPr>
        <p:spPr>
          <a:xfrm>
            <a:off x="609600" y="3203575"/>
            <a:ext cx="3274060" cy="3159125"/>
          </a:xfrm>
          <a:prstGeom prst="diamond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文本占位符 14"/>
          <p:cNvSpPr txBox="1"/>
          <p:nvPr/>
        </p:nvSpPr>
        <p:spPr>
          <a:xfrm>
            <a:off x="719455" y="4317365"/>
            <a:ext cx="3164205" cy="2705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Link is obtained 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after deployed on 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netlify app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8180070" y="3203575"/>
            <a:ext cx="3274060" cy="3159125"/>
          </a:xfrm>
          <a:prstGeom prst="diamond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文本占位符 14"/>
          <p:cNvSpPr txBox="1"/>
          <p:nvPr/>
        </p:nvSpPr>
        <p:spPr>
          <a:xfrm>
            <a:off x="8399145" y="4152900"/>
            <a:ext cx="3164205" cy="2705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Link is:-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ctr"/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https://loquacious-choux-935c5f.netlify.app/ 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868466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4175" y="504825"/>
            <a:ext cx="8874125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 Technologies Used for E-Commerce Website Development</a:t>
            </a:r>
            <a:endParaRPr lang="en-US" altLang="en-US" sz="24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文本占位符 14"/>
          <p:cNvSpPr txBox="1"/>
          <p:nvPr/>
        </p:nvSpPr>
        <p:spPr>
          <a:xfrm>
            <a:off x="4011295" y="1253490"/>
            <a:ext cx="3928110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(i). </a:t>
            </a:r>
            <a:endParaRPr lang="en-IN" altLang="zh-CN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3305" y="1600200"/>
            <a:ext cx="7564755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1295" y="675005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</a:rPr>
              <a:t>03. Challenges Resolved</a:t>
            </a:r>
            <a:endParaRPr lang="en-IN" altLang="zh-CN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 flipV="1">
            <a:off x="8568055" y="1622425"/>
            <a:ext cx="3066415" cy="10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780" y="2185035"/>
            <a:ext cx="7388860" cy="4271010"/>
          </a:xfrm>
          <a:prstGeom prst="rect">
            <a:avLst/>
          </a:prstGeom>
        </p:spPr>
      </p:pic>
      <p:sp>
        <p:nvSpPr>
          <p:cNvPr id="12" name="文本框 1"/>
          <p:cNvSpPr txBox="1"/>
          <p:nvPr/>
        </p:nvSpPr>
        <p:spPr>
          <a:xfrm>
            <a:off x="4572000" y="1491615"/>
            <a:ext cx="7171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1. Challenge: Ensuring Responsiveness Across Devices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: 圆角 3"/>
          <p:cNvSpPr/>
          <p:nvPr/>
        </p:nvSpPr>
        <p:spPr>
          <a:xfrm>
            <a:off x="534670" y="2185035"/>
            <a:ext cx="3759200" cy="4271010"/>
          </a:xfrm>
          <a:prstGeom prst="roundRect">
            <a:avLst>
              <a:gd name="adj" fmla="val 156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Issue:</a:t>
            </a:r>
            <a:r>
              <a:rPr lang="en-US" altLang="en-US">
                <a:cs typeface="Nunito Sans" charset="0"/>
              </a:rPr>
              <a:t> Making sure the website looked good on mobile, tablet, and desktop was challenging.</a:t>
            </a: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Solution:</a:t>
            </a:r>
            <a:r>
              <a:rPr lang="en-IN" altLang="en-US" b="1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Used Bootstrap or Tailwind CSS to ensure the layout was responsive.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Applied media queries to adjust styles based on device screen sizes. show or give me its image</a:t>
            </a:r>
            <a:endParaRPr lang="en-US" altLang="en-US">
              <a:cs typeface="Nunito Sans" charset="0"/>
            </a:endParaRPr>
          </a:p>
        </p:txBody>
      </p:sp>
      <p:pic>
        <p:nvPicPr>
          <p:cNvPr id="18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10" y="496570"/>
            <a:ext cx="2585085" cy="1482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84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3810" y="640080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</a:rPr>
              <a:t>03. Challenges Resolved</a:t>
            </a:r>
            <a:endParaRPr lang="en-IN" altLang="zh-CN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 flipV="1">
            <a:off x="8568055" y="1622425"/>
            <a:ext cx="3066415" cy="10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572000" y="1448435"/>
            <a:ext cx="7171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2. 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Challenge: Creating Interactive Hover Effects for Product Images show or give me its image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: 圆角 3"/>
          <p:cNvSpPr/>
          <p:nvPr/>
        </p:nvSpPr>
        <p:spPr>
          <a:xfrm>
            <a:off x="534670" y="2185035"/>
            <a:ext cx="3875405" cy="4271010"/>
          </a:xfrm>
          <a:prstGeom prst="roundRect">
            <a:avLst>
              <a:gd name="adj" fmla="val 156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Issue: </a:t>
            </a:r>
            <a:r>
              <a:rPr lang="en-US" altLang="en-US">
                <a:cs typeface="Nunito Sans" charset="0"/>
              </a:rPr>
              <a:t>Adding hover effects to product images that were both smooth and functional.</a:t>
            </a: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Solution: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Utilized CSS hover effects for smooth transitions.</a:t>
            </a:r>
            <a:endParaRPr lang="en-US" altLang="en-US">
              <a:cs typeface="Nunito Sans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IN" altLang="en-US">
                <a:cs typeface="Nunito Sans" charset="0"/>
              </a:rPr>
              <a:t>   </a:t>
            </a:r>
            <a:r>
              <a:rPr lang="en-US" altLang="en-US">
                <a:cs typeface="Nunito Sans" charset="0"/>
              </a:rPr>
              <a:t>Tested the effects on different </a:t>
            </a:r>
            <a:r>
              <a:rPr lang="en-IN" altLang="en-US">
                <a:cs typeface="Nunito Sans" charset="0"/>
              </a:rPr>
              <a:t>   </a:t>
            </a:r>
            <a:r>
              <a:rPr lang="en-US" altLang="en-US">
                <a:cs typeface="Nunito Sans" charset="0"/>
              </a:rPr>
              <a:t>devices to ensure proper functionality.</a:t>
            </a:r>
            <a:endParaRPr lang="en-US" altLang="en-US">
              <a:cs typeface="Nunito Sans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775" y="2185670"/>
            <a:ext cx="7047865" cy="430276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544195"/>
            <a:ext cx="2761615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84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3810" y="640080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</a:rPr>
              <a:t>03. Challenges Resolved</a:t>
            </a:r>
            <a:endParaRPr lang="en-IN" altLang="zh-CN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 flipV="1">
            <a:off x="8568055" y="1622425"/>
            <a:ext cx="3066415" cy="10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572000" y="1448435"/>
            <a:ext cx="7171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3. 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Challenge: Maintaining Clean and User-Friendly UI/UX</a:t>
            </a:r>
            <a:r>
              <a:rPr lang="en-I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.</a:t>
            </a:r>
            <a:endParaRPr lang="en-I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: 圆角 3"/>
          <p:cNvSpPr/>
          <p:nvPr/>
        </p:nvSpPr>
        <p:spPr>
          <a:xfrm>
            <a:off x="534670" y="1929765"/>
            <a:ext cx="3759200" cy="4526280"/>
          </a:xfrm>
          <a:prstGeom prst="roundRect">
            <a:avLst>
              <a:gd name="adj" fmla="val 1565"/>
            </a:avLst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Issue</a:t>
            </a:r>
            <a:r>
              <a:rPr lang="en-US" altLang="en-US">
                <a:cs typeface="Nunito Sans" charset="0"/>
              </a:rPr>
              <a:t>: Creating a seamless, easy-to-navigate interface for users, particularly for girls interested in IT products.</a:t>
            </a: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Solution: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Focused on a simple navigation bar and a clean layout with categorized product sections.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Applied consistent styling and easy-to-read fonts for a better user experience.</a:t>
            </a:r>
            <a:endParaRPr lang="en-US" altLang="en-US">
              <a:cs typeface="Nunito Sans" charset="0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990" y="1929765"/>
            <a:ext cx="6978650" cy="4568825"/>
          </a:xfrm>
          <a:prstGeom prst="rect">
            <a:avLst/>
          </a:prstGeom>
        </p:spPr>
      </p:pic>
      <p:pic>
        <p:nvPicPr>
          <p:cNvPr id="18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676275"/>
            <a:ext cx="2138680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50787" y="792146"/>
            <a:ext cx="4147954" cy="86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zh-CN" sz="80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Open Sans ExtraBold" panose="020B0906030804020204" charset="0"/>
                <a:ea typeface="Nunito Sans" charset="0"/>
                <a:cs typeface="Open Sans ExtraBold" panose="020B0906030804020204" charset="0"/>
              </a:rPr>
              <a:t>ABOUT US</a:t>
            </a:r>
            <a:endParaRPr lang="en-IN" altLang="zh-CN" sz="80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1409065" y="2569845"/>
            <a:ext cx="9194800" cy="31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Welcome to </a:t>
            </a:r>
            <a:r>
              <a:rPr lang="en-US" altLang="en-US" sz="1800" b="1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Ashirwaad Jewellery, </a:t>
            </a: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where tradition meets elegance. We craft exquisite gold jewellery that celebrates life’s cherished moments.</a:t>
            </a:r>
            <a:r>
              <a:rPr lang="en-I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Our collection blends timeless artistry with contemporary designs, offering everything from intricate traditional pieces to modern styles. Crafted with the finest gold, each piece symbolizes prosperity, love, and blessings.</a:t>
            </a:r>
            <a:r>
              <a:rPr lang="en-I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Whether for weddings, festivals, or everyday wear, Ashirwaad Jewellery ensures you shine with confidence. Experience trust, beauty, and heritage in every jewel.</a:t>
            </a: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4095115" y="1831975"/>
            <a:ext cx="3408680" cy="455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ASHIRWAAD JWELLERS</a:t>
            </a:r>
            <a:endParaRPr lang="en-I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84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4670" y="585470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</a:rPr>
              <a:t>03. Challenges Resolved</a:t>
            </a:r>
            <a:endParaRPr lang="en-IN" altLang="zh-CN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 flipV="1">
            <a:off x="8568055" y="1622425"/>
            <a:ext cx="3066415" cy="10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670425" y="1216660"/>
            <a:ext cx="7266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4. 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Challenge: Efficiently Managing Content</a:t>
            </a:r>
            <a:r>
              <a:rPr lang="en-I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.</a:t>
            </a:r>
            <a:endParaRPr lang="en-I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: 圆角 3"/>
          <p:cNvSpPr/>
          <p:nvPr/>
        </p:nvSpPr>
        <p:spPr>
          <a:xfrm>
            <a:off x="443865" y="1847215"/>
            <a:ext cx="3759200" cy="4526280"/>
          </a:xfrm>
          <a:prstGeom prst="roundRect">
            <a:avLst>
              <a:gd name="adj" fmla="val 1565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Issue:</a:t>
            </a:r>
            <a:r>
              <a:rPr lang="en-US" altLang="en-US">
                <a:cs typeface="Nunito Sans" charset="0"/>
              </a:rPr>
              <a:t> Handling product data dynamically, like product additions to the cart, without page reloads.</a:t>
            </a: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Solution: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Used</a:t>
            </a:r>
            <a:r>
              <a:rPr lang="en-IN" altLang="en-US">
                <a:cs typeface="Nunito Sans" charset="0"/>
              </a:rPr>
              <a:t> json.queries and going to use React.js further </a:t>
            </a:r>
            <a:r>
              <a:rPr lang="en-US" altLang="en-US">
                <a:cs typeface="Nunito Sans" charset="0"/>
              </a:rPr>
              <a:t>for dynamic content updates, allowing the shopping cart and product info to update in real-time.</a:t>
            </a:r>
            <a:endParaRPr lang="en-US" altLang="en-US">
              <a:cs typeface="Nunito Sans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515" y="1847215"/>
            <a:ext cx="7096125" cy="4653915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2440"/>
            <a:ext cx="1994535" cy="1252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84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6125" y="640080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</a:rPr>
              <a:t>03. Challenges Resolved</a:t>
            </a:r>
            <a:endParaRPr lang="en-IN" altLang="zh-CN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 flipV="1">
            <a:off x="8568055" y="1622425"/>
            <a:ext cx="3066415" cy="102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309745" y="1264920"/>
            <a:ext cx="764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5.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Challenge: Optimizing Performance and Load Time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: 圆角 3"/>
          <p:cNvSpPr/>
          <p:nvPr/>
        </p:nvSpPr>
        <p:spPr>
          <a:xfrm>
            <a:off x="550545" y="1725295"/>
            <a:ext cx="3759200" cy="4663440"/>
          </a:xfrm>
          <a:prstGeom prst="roundRect">
            <a:avLst>
              <a:gd name="adj" fmla="val 1565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Issue: </a:t>
            </a:r>
            <a:r>
              <a:rPr lang="en-US" altLang="en-US">
                <a:cs typeface="Nunito Sans" charset="0"/>
              </a:rPr>
              <a:t>High-quality images slowed down the page load speed.</a:t>
            </a:r>
            <a:endParaRPr lang="en-US" altLang="en-US">
              <a:cs typeface="Nunito Sans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>
              <a:cs typeface="Nunito Sans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>
                <a:cs typeface="Nunito Sans" charset="0"/>
              </a:rPr>
              <a:t>Solution:</a:t>
            </a:r>
            <a:r>
              <a:rPr lang="en-IN" altLang="en-US">
                <a:cs typeface="Nunito Sans" charset="0"/>
              </a:rPr>
              <a:t> </a:t>
            </a:r>
            <a:r>
              <a:rPr lang="en-US" altLang="en-US">
                <a:cs typeface="Nunito Sans" charset="0"/>
              </a:rPr>
              <a:t>Implemented image optimization techniques like compressing images and using the WebP format for faster loading times.</a:t>
            </a:r>
            <a:endParaRPr lang="en-US" altLang="en-US">
              <a:cs typeface="Nunito Sans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25" y="1725295"/>
            <a:ext cx="7295515" cy="47669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9105"/>
            <a:ext cx="1905635" cy="1163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1930" y="209292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8235" y="2861310"/>
            <a:ext cx="38620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The e-commerce features on the home page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10265" y="211324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912" y="2997210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Technologies used.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22400" y="211324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72777" y="2881640"/>
            <a:ext cx="3151414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Challenges and how you resolved them.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3910013" y="1200468"/>
            <a:ext cx="4371975" cy="838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Open Sans ExtraBold" panose="020B0906030804020204" charset="0"/>
                <a:ea typeface="Nunito Sans" charset="0"/>
                <a:cs typeface="Open Sans ExtraBold" panose="020B0906030804020204" charset="0"/>
              </a:rPr>
              <a:t>C</a:t>
            </a:r>
            <a:r>
              <a:rPr lang="en-IN" altLang="zh-CN" sz="54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Open Sans ExtraBold" panose="020B0906030804020204" charset="0"/>
                <a:ea typeface="Nunito Sans" charset="0"/>
                <a:cs typeface="Open Sans ExtraBold" panose="020B0906030804020204" charset="0"/>
              </a:rPr>
              <a:t>ONTENTS</a:t>
            </a:r>
            <a:endParaRPr lang="en-IN" altLang="zh-CN" sz="54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4810" y="640080"/>
            <a:ext cx="83439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The e-commerce features on the home page</a:t>
            </a:r>
            <a:endParaRPr lang="en-US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  <a:p>
            <a:pPr algn="ctr"/>
            <a:endParaRPr lang="en-US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235" y="2556510"/>
            <a:ext cx="10972800" cy="2629535"/>
          </a:xfrm>
          <a:prstGeom prst="rect">
            <a:avLst/>
          </a:prstGeom>
        </p:spPr>
      </p:pic>
      <p:sp>
        <p:nvSpPr>
          <p:cNvPr id="4" name="文本占位符 14"/>
          <p:cNvSpPr txBox="1"/>
          <p:nvPr/>
        </p:nvSpPr>
        <p:spPr>
          <a:xfrm>
            <a:off x="3733165" y="1593215"/>
            <a:ext cx="4187190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(A) LOGO BRANDING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4011295" y="699770"/>
            <a:ext cx="4017010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(B) NAVIGATION BAR</a:t>
            </a: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3990" y="1600200"/>
            <a:ext cx="9294495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4810" y="640080"/>
            <a:ext cx="8343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The </a:t>
            </a:r>
            <a:r>
              <a:rPr lang="en-IN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Nunito Sans" charset="0"/>
                <a:ea typeface="Nunito Sans" charset="0"/>
                <a:cs typeface="Nunito Sans" charset="0"/>
                <a:sym typeface="+mn-ea"/>
              </a:rPr>
              <a:t>Products showcase</a:t>
            </a:r>
            <a:endParaRPr lang="en-IN" altLang="en-US" sz="2800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791585" y="1417955"/>
            <a:ext cx="4187190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1. TOP SALES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462530"/>
            <a:ext cx="1097280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736975" y="812165"/>
            <a:ext cx="4717415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2. FEATURED PRODUCTS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625" y="1593215"/>
            <a:ext cx="9180830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27513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791585" y="747395"/>
            <a:ext cx="4717415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3. NEW ARRIVALS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100" y="1480820"/>
            <a:ext cx="9685020" cy="4708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275132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444625" y="2065020"/>
            <a:ext cx="2346960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sz="2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4721" y="4423382"/>
            <a:ext cx="3014304" cy="90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91681" y="1593447"/>
            <a:ext cx="3014304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LOFO</a:t>
            </a:r>
            <a:r>
              <a:rPr lang="en-US" sz="11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e used as demonstrations.</a:t>
            </a:r>
            <a:endParaRPr lang="en-US" sz="11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文本占位符 14"/>
          <p:cNvSpPr txBox="1"/>
          <p:nvPr/>
        </p:nvSpPr>
        <p:spPr>
          <a:xfrm>
            <a:off x="3791585" y="747395"/>
            <a:ext cx="4717415" cy="4781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I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4. ON-SALE</a:t>
            </a:r>
            <a:endParaRPr lang="en-I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300" y="1417955"/>
            <a:ext cx="9683750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0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1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2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3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4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5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16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</p:tagLst>
</file>

<file path=ppt/tags/tag2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4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5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6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7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8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9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5213</Words>
  <Application>WPS Presentation</Application>
  <PresentationFormat>宽屏</PresentationFormat>
  <Paragraphs>194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SimSun</vt:lpstr>
      <vt:lpstr>Wingdings</vt:lpstr>
      <vt:lpstr>Nunito Sans</vt:lpstr>
      <vt:lpstr>Nunito Sans ExtraBold</vt:lpstr>
      <vt:lpstr>Open Sans ExtraBold</vt:lpstr>
      <vt:lpstr>Open Sans Semibold</vt:lpstr>
      <vt:lpstr>Open Sans</vt:lpstr>
      <vt:lpstr>汉仪雅酷黑 45W</vt:lpstr>
      <vt:lpstr>SimHei</vt:lpstr>
      <vt:lpstr>阿里巴巴普惠体 R</vt:lpstr>
      <vt:lpstr>Microsoft YaHei</vt:lpstr>
      <vt:lpstr>Arial Unicode MS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sakshi shah</cp:lastModifiedBy>
  <cp:revision>20</cp:revision>
  <dcterms:created xsi:type="dcterms:W3CDTF">2020-05-07T17:08:00Z</dcterms:created>
  <dcterms:modified xsi:type="dcterms:W3CDTF">2025-01-03T22:34:32Z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0834B8800A6740A4BB43DFF0EB650A0C_13</vt:lpwstr>
  </property>
  <property fmtid="{D5CDD505-2E9C-101B-9397-08002B2CF9AE}" pid="3" name="KSOProductBuildVer">
    <vt:lpwstr>1033-12.2.0.19307</vt:lpwstr>
  </property>
</Properties>
</file>